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9" r:id="rId6"/>
    <p:sldId id="258" r:id="rId7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29"/>
    <p:restoredTop sz="94718"/>
  </p:normalViewPr>
  <p:slideViewPr>
    <p:cSldViewPr snapToGrid="0">
      <p:cViewPr varScale="1">
        <p:scale>
          <a:sx n="112" d="100"/>
          <a:sy n="112" d="100"/>
        </p:scale>
        <p:origin x="4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B5A3E-A23E-08BA-581D-11698FF0BC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6DD5A5-0C42-DB4E-543F-F2D217231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19D1D-C4E9-ABC2-0660-FC699DE3E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1433D-04CF-35CC-FF71-336BF827D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06374-7E69-8897-4288-A02507FEA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109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F305E-0EC5-DAF0-0465-EC2CF7C2D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F18D7-D400-4AAB-A8E1-2D2FDB41E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B88A0C-77C3-062C-DD6A-431BAD842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C06FD-4A5A-D7B9-3F9D-F21659731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7D8AE-0CDD-9286-27C1-48B92F54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71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D06409-CEBD-48D4-0B38-7B0B43C4C1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B2FCA0-5EAE-B937-1747-442B4190C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B9CF3-7544-BB66-009A-81E045304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5F608-3EDA-1674-D1FB-8A0D74F97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3AD57-9D0C-71EC-EE3E-47A643C93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65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C529-193D-F236-36D3-20DBF8244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0B446-8253-B560-4C02-33E8D415A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FE453-5AC2-2C97-663D-BFCA1F643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FFBBB-D25A-98B6-1F77-2A9D355B9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5DCE6-4184-8912-AC63-BC8984C0A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CCD8F-8671-04C0-39A6-4B5D7B98B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0D58F-85B3-9649-EB5D-7D1279C4B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36CB0-83C0-659E-47F1-1BAF6B0F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FE321-D6D2-A035-59D0-91C57F833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A4A59-7440-F448-B083-387B0D026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763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9EB14-CF3B-F660-C250-12EC4B064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F06BD-F829-6152-3F05-08255C300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C28C23-5821-8916-DDE2-9F9BB9A37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9D6F9-BB2D-0430-5868-CCECB3E05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C12181-32AA-2446-3071-4F3A72B20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9F878-7B8B-30C6-F35B-32EFE6C5B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0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091E5-9D2C-C128-7CF1-9FBB23856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5C644-9F11-492E-6383-5B9B1A61D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64FC5E-E871-F241-0296-0C70EB881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DFCA1D-8326-CFDB-EC6D-9A5C40F92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0D74DB-00C7-FAFF-9168-63DD5E27D5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24C731-2E00-8691-899B-9AF6C2074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1B3995-3AD2-755C-8461-FD154009B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AFE744-D4F7-CE7C-5662-8F2A92B80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154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04736-E9BF-F7B2-825B-A5813C8CA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5781FE-E903-ED6E-513F-6BDC87965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055FF-FF65-EB20-C6F2-6F63D3BBE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DCD40-E50D-C622-C8F0-C957D443E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765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433069-E453-3900-A39E-50CECC77B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FB4CB-94CE-6652-9884-2E24436F6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2DFA2-1E22-3AF0-1627-AC5110DFB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34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CF992-CA93-2A6F-356D-7E7862FCE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DC93D-726B-F8CA-56E1-D941AFD1E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9442D4-BE91-B3A1-2DDD-8AEE2E3CE9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F02109-3EB9-32DA-B141-30E84067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FA80B-78B9-C123-FE38-0D7F3748A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3F836-539B-49E5-8395-D6C30D945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4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157BD-C161-2367-A9A6-0568ACDE0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1B2508-08C5-F57A-E50E-3F195360DF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B2870F-6A25-4040-8DAD-568F31178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23C64-E7E8-B826-6030-55845747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861D5B-E586-62D3-BF5B-431B8549B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B5E71B-DCDC-32E9-E70C-69D44DF92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45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6167C-F5C0-FD2D-E07E-50B0B5FBC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B0BE2-723C-0FE7-50B8-BF21B1B37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2DF91-5DD2-3662-BB2C-B93C55DF20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296715-FD34-434E-B7F3-FC9A6D678BCA}" type="datetimeFigureOut">
              <a:rPr lang="en-US" smtClean="0"/>
              <a:t>5/9/25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B1844-EA84-68F1-BCA0-3EBDD794B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59BBB-2885-620D-64AB-1A74D0EDF2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B69D46-D905-B943-B648-D323B1D0B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175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66466E-D076-A85E-4CD2-4B0749543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BEV Feature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284ADA-D423-8462-EDD2-EC64C6742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Plan A. </a:t>
            </a:r>
            <a:r>
              <a:rPr lang="en-US" dirty="0" err="1"/>
              <a:t>BEVFormer</a:t>
            </a:r>
            <a:r>
              <a:rPr lang="en-US" dirty="0"/>
              <a:t> </a:t>
            </a:r>
            <a:r>
              <a:rPr lang="ko-KR" altLang="en-US" dirty="0"/>
              <a:t>사용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Plan B. Latent </a:t>
            </a:r>
            <a:r>
              <a:rPr lang="en-US" altLang="ko-KR" dirty="0" err="1"/>
              <a:t>TransFuser</a:t>
            </a:r>
            <a:r>
              <a:rPr lang="en-US" altLang="ko-KR" dirty="0"/>
              <a:t> </a:t>
            </a:r>
            <a:r>
              <a:rPr lang="ko-KR" altLang="en-US" dirty="0"/>
              <a:t>업그레이드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a. Camera Panorama view </a:t>
            </a:r>
            <a:r>
              <a:rPr lang="ko-KR" altLang="en-US" dirty="0"/>
              <a:t>확장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b. Temporal </a:t>
            </a:r>
            <a:r>
              <a:rPr lang="ko-KR" altLang="en-US" dirty="0"/>
              <a:t>정보 활용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85AA31-2BC9-186D-16B3-AB10AECB77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8006"/>
          <a:stretch/>
        </p:blipFill>
        <p:spPr>
          <a:xfrm>
            <a:off x="7129780" y="1360924"/>
            <a:ext cx="4060190" cy="23022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7DA55C-ECDD-3783-3CE5-A94B5334E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5980" y="4001294"/>
            <a:ext cx="3983990" cy="197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096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25E9F-BFC4-2274-EB59-0BEFAADC9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42C4E7-047E-CF75-D159-4C620FAF2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Plan B. Latent </a:t>
            </a:r>
            <a:r>
              <a:rPr lang="en-US" altLang="ko-KR" dirty="0" err="1"/>
              <a:t>TransFuser</a:t>
            </a:r>
            <a:r>
              <a:rPr lang="en-US" altLang="ko-KR" dirty="0"/>
              <a:t> </a:t>
            </a:r>
            <a:r>
              <a:rPr lang="ko-KR" altLang="en-US" dirty="0"/>
              <a:t>업그레이드</a:t>
            </a:r>
            <a:endParaRPr lang="en-US" altLang="ko-KR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41B1FBC-0252-C513-49E0-17EDEF350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Camera Panorama View </a:t>
            </a:r>
            <a:r>
              <a:rPr lang="ko-KR" altLang="en-US" dirty="0"/>
              <a:t>확장</a:t>
            </a:r>
            <a:endParaRPr lang="en-US" altLang="ko-KR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C7D084D-40C3-511E-5ED2-07ECB5D689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9821" r="66522" b="26066"/>
          <a:stretch/>
        </p:blipFill>
        <p:spPr>
          <a:xfrm>
            <a:off x="1034197" y="2715656"/>
            <a:ext cx="3204843" cy="77543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7FBD25F-BBCE-21D5-33D8-A704047D38ED}"/>
              </a:ext>
            </a:extLst>
          </p:cNvPr>
          <p:cNvSpPr txBox="1"/>
          <p:nvPr/>
        </p:nvSpPr>
        <p:spPr>
          <a:xfrm>
            <a:off x="1034197" y="2346324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기존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dirty="0"/>
              <a:t>l0 + f0 + r0</a:t>
            </a:r>
          </a:p>
        </p:txBody>
      </p:sp>
      <p:pic>
        <p:nvPicPr>
          <p:cNvPr id="1038" name="Picture 14" descr="Image at step 19">
            <a:extLst>
              <a:ext uri="{FF2B5EF4-FFF2-40B4-BE49-F238E27FC236}">
                <a16:creationId xmlns:a16="http://schemas.microsoft.com/office/drawing/2014/main" id="{07C4DACB-8796-529E-EF63-1D069026B7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19" r="50082" b="33741"/>
          <a:stretch/>
        </p:blipFill>
        <p:spPr bwMode="auto">
          <a:xfrm>
            <a:off x="4848007" y="2715656"/>
            <a:ext cx="7114760" cy="775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BD59204-9666-C30C-45A4-9B0352E50E77}"/>
              </a:ext>
            </a:extLst>
          </p:cNvPr>
          <p:cNvSpPr txBox="1"/>
          <p:nvPr/>
        </p:nvSpPr>
        <p:spPr>
          <a:xfrm>
            <a:off x="4788635" y="2346324"/>
            <a:ext cx="3445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확장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l2 + l1 + </a:t>
            </a:r>
            <a:r>
              <a:rPr lang="en-US" dirty="0"/>
              <a:t>l0 + f0 + r0 + r1 + r2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4380072-7080-55F9-827F-B18E8377D781}"/>
              </a:ext>
            </a:extLst>
          </p:cNvPr>
          <p:cNvCxnSpPr/>
          <p:nvPr/>
        </p:nvCxnSpPr>
        <p:spPr>
          <a:xfrm>
            <a:off x="4239040" y="3120390"/>
            <a:ext cx="549595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A30D667-7843-7D6E-0362-6D124DD98949}"/>
              </a:ext>
            </a:extLst>
          </p:cNvPr>
          <p:cNvGrpSpPr/>
          <p:nvPr/>
        </p:nvGrpSpPr>
        <p:grpSpPr>
          <a:xfrm>
            <a:off x="7118908" y="3650196"/>
            <a:ext cx="2708910" cy="2475138"/>
            <a:chOff x="7118908" y="4034021"/>
            <a:chExt cx="2708910" cy="2475138"/>
          </a:xfrm>
        </p:grpSpPr>
        <p:sp>
          <p:nvSpPr>
            <p:cNvPr id="33" name="Triangle 32">
              <a:extLst>
                <a:ext uri="{FF2B5EF4-FFF2-40B4-BE49-F238E27FC236}">
                  <a16:creationId xmlns:a16="http://schemas.microsoft.com/office/drawing/2014/main" id="{FD65E10E-215D-0D5F-BE6F-82161F1FFF20}"/>
                </a:ext>
              </a:extLst>
            </p:cNvPr>
            <p:cNvSpPr/>
            <p:nvPr/>
          </p:nvSpPr>
          <p:spPr>
            <a:xfrm>
              <a:off x="7715250" y="5280934"/>
              <a:ext cx="1520190" cy="122400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6A95CCB-D508-79F5-DE05-93F28062DB31}"/>
                </a:ext>
              </a:extLst>
            </p:cNvPr>
            <p:cNvSpPr/>
            <p:nvPr/>
          </p:nvSpPr>
          <p:spPr>
            <a:xfrm>
              <a:off x="7118908" y="4034021"/>
              <a:ext cx="2708910" cy="24751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503558E-7B66-8E6A-AE39-D47A9E680896}"/>
                </a:ext>
              </a:extLst>
            </p:cNvPr>
            <p:cNvSpPr/>
            <p:nvPr/>
          </p:nvSpPr>
          <p:spPr>
            <a:xfrm>
              <a:off x="8384274" y="5096466"/>
              <a:ext cx="178178" cy="36893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1048ECD-7187-1635-947A-38F206A03A04}"/>
                </a:ext>
              </a:extLst>
            </p:cNvPr>
            <p:cNvSpPr txBox="1"/>
            <p:nvPr/>
          </p:nvSpPr>
          <p:spPr>
            <a:xfrm>
              <a:off x="7993521" y="4385119"/>
              <a:ext cx="95968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Field of View</a:t>
              </a:r>
            </a:p>
            <a:p>
              <a:pPr algn="ctr"/>
              <a:r>
                <a:rPr lang="en-US" sz="1100" dirty="0"/>
                <a:t>-150 ~ 150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7650C6E-1CD7-D2C7-B15B-CC241B5C6321}"/>
                </a:ext>
              </a:extLst>
            </p:cNvPr>
            <p:cNvSpPr txBox="1"/>
            <p:nvPr/>
          </p:nvSpPr>
          <p:spPr>
            <a:xfrm>
              <a:off x="8268017" y="5491940"/>
              <a:ext cx="41069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rgbClr val="FF0000"/>
                  </a:solidFill>
                </a:rPr>
                <a:t>Ego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1E4C1C9-F1DA-BFEF-410F-B6C5560B75E3}"/>
                </a:ext>
              </a:extLst>
            </p:cNvPr>
            <p:cNvSpPr txBox="1"/>
            <p:nvPr/>
          </p:nvSpPr>
          <p:spPr>
            <a:xfrm>
              <a:off x="8069247" y="5824994"/>
              <a:ext cx="8082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Blind Spot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1EEBC17-CB34-A70E-A87C-1E55ABF55AE7}"/>
              </a:ext>
            </a:extLst>
          </p:cNvPr>
          <p:cNvGrpSpPr/>
          <p:nvPr/>
        </p:nvGrpSpPr>
        <p:grpSpPr>
          <a:xfrm>
            <a:off x="1282163" y="3650196"/>
            <a:ext cx="2709453" cy="2478626"/>
            <a:chOff x="1282163" y="4043365"/>
            <a:chExt cx="2709453" cy="247862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CBB3A1F-97EA-8E12-0BD8-B57A3A42F221}"/>
                </a:ext>
              </a:extLst>
            </p:cNvPr>
            <p:cNvSpPr/>
            <p:nvPr/>
          </p:nvSpPr>
          <p:spPr>
            <a:xfrm>
              <a:off x="1282163" y="5298981"/>
              <a:ext cx="2708910" cy="12230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0B3B86E-B919-AF5A-6392-B9D47DA414A8}"/>
                </a:ext>
              </a:extLst>
            </p:cNvPr>
            <p:cNvSpPr/>
            <p:nvPr/>
          </p:nvSpPr>
          <p:spPr>
            <a:xfrm>
              <a:off x="2547529" y="5096466"/>
              <a:ext cx="178178" cy="36893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30F460-225D-F75B-C0A8-21AE54594E74}"/>
                </a:ext>
              </a:extLst>
            </p:cNvPr>
            <p:cNvSpPr txBox="1"/>
            <p:nvPr/>
          </p:nvSpPr>
          <p:spPr>
            <a:xfrm>
              <a:off x="2160365" y="4440014"/>
              <a:ext cx="95250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Field of View</a:t>
              </a:r>
            </a:p>
            <a:p>
              <a:pPr algn="ctr"/>
              <a:r>
                <a:rPr lang="en-US" sz="1100" dirty="0"/>
                <a:t>-90 ~ 90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68B74A2-EDE9-258D-CDFA-19A239E3C1E7}"/>
                </a:ext>
              </a:extLst>
            </p:cNvPr>
            <p:cNvSpPr txBox="1"/>
            <p:nvPr/>
          </p:nvSpPr>
          <p:spPr>
            <a:xfrm>
              <a:off x="2431272" y="5491940"/>
              <a:ext cx="41069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rgbClr val="FF0000"/>
                  </a:solidFill>
                </a:rPr>
                <a:t>Ego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4541F28-0BCA-9981-AD4B-8774D42AA124}"/>
                </a:ext>
              </a:extLst>
            </p:cNvPr>
            <p:cNvSpPr/>
            <p:nvPr/>
          </p:nvSpPr>
          <p:spPr>
            <a:xfrm>
              <a:off x="1282706" y="4043365"/>
              <a:ext cx="2708910" cy="24751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DEE7A8C-8E55-CA8E-6CDC-C66BCA1740AE}"/>
                </a:ext>
              </a:extLst>
            </p:cNvPr>
            <p:cNvSpPr txBox="1"/>
            <p:nvPr/>
          </p:nvSpPr>
          <p:spPr>
            <a:xfrm>
              <a:off x="2232499" y="5874416"/>
              <a:ext cx="80823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Blind Spot</a:t>
              </a:r>
            </a:p>
          </p:txBody>
        </p:sp>
      </p:grpSp>
      <p:pic>
        <p:nvPicPr>
          <p:cNvPr id="38" name="Picture 3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9DF7BC0-876B-C21E-252C-25AA70A1A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6214605"/>
            <a:ext cx="3537803" cy="6518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9E08F98-4611-4759-AFA4-10AFAA3157B8}"/>
              </a:ext>
            </a:extLst>
          </p:cNvPr>
          <p:cNvSpPr/>
          <p:nvPr/>
        </p:nvSpPr>
        <p:spPr>
          <a:xfrm rot="5400000">
            <a:off x="1828429" y="4320742"/>
            <a:ext cx="178178" cy="368936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F0D236-A05C-3205-7456-9298A89731D7}"/>
              </a:ext>
            </a:extLst>
          </p:cNvPr>
          <p:cNvSpPr/>
          <p:nvPr/>
        </p:nvSpPr>
        <p:spPr>
          <a:xfrm rot="5400000">
            <a:off x="7723553" y="4320742"/>
            <a:ext cx="178178" cy="368936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2F5D0F-CDDF-F841-F81D-5F860559826C}"/>
              </a:ext>
            </a:extLst>
          </p:cNvPr>
          <p:cNvSpPr/>
          <p:nvPr/>
        </p:nvSpPr>
        <p:spPr>
          <a:xfrm>
            <a:off x="7818836" y="4862885"/>
            <a:ext cx="178178" cy="368936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3303FD-E45C-9A22-4D5E-4C1956B70952}"/>
              </a:ext>
            </a:extLst>
          </p:cNvPr>
          <p:cNvSpPr/>
          <p:nvPr/>
        </p:nvSpPr>
        <p:spPr>
          <a:xfrm>
            <a:off x="7825678" y="5256701"/>
            <a:ext cx="178178" cy="368936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B5F01DBC-7BF4-82F6-9EF0-022D5FDE63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4549" y="6173776"/>
            <a:ext cx="3679449" cy="68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932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B86B4-CF16-1AE4-FB6E-CE708875E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Plan B. Latent </a:t>
            </a:r>
            <a:r>
              <a:rPr lang="en-US" altLang="ko-KR" dirty="0" err="1"/>
              <a:t>TransFuser</a:t>
            </a:r>
            <a:r>
              <a:rPr lang="en-US" altLang="ko-KR" dirty="0"/>
              <a:t> </a:t>
            </a:r>
            <a:r>
              <a:rPr lang="ko-KR" altLang="en-US" dirty="0"/>
              <a:t>업그레이드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06FAF-C37B-A56F-6E70-1C509C730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Camera Panorama View </a:t>
            </a:r>
            <a:r>
              <a:rPr lang="ko-KR" altLang="en-US" dirty="0"/>
              <a:t>확장</a:t>
            </a:r>
            <a:endParaRPr lang="en-US" altLang="ko-KR" dirty="0"/>
          </a:p>
          <a:p>
            <a:endParaRPr lang="en-US" dirty="0"/>
          </a:p>
        </p:txBody>
      </p:sp>
      <p:pic>
        <p:nvPicPr>
          <p:cNvPr id="4" name="Picture 2" descr="Image at step 19">
            <a:extLst>
              <a:ext uri="{FF2B5EF4-FFF2-40B4-BE49-F238E27FC236}">
                <a16:creationId xmlns:a16="http://schemas.microsoft.com/office/drawing/2014/main" id="{D0B6A3FE-29C9-8A75-0E6C-D387F9B360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12" r="49997"/>
          <a:stretch/>
        </p:blipFill>
        <p:spPr bwMode="auto">
          <a:xfrm>
            <a:off x="2766144" y="2295049"/>
            <a:ext cx="6659711" cy="2267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at step 19">
            <a:extLst>
              <a:ext uri="{FF2B5EF4-FFF2-40B4-BE49-F238E27FC236}">
                <a16:creationId xmlns:a16="http://schemas.microsoft.com/office/drawing/2014/main" id="{BD724998-DBF0-A29A-F147-65F408ECFA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19" r="50000"/>
          <a:stretch/>
        </p:blipFill>
        <p:spPr bwMode="auto">
          <a:xfrm>
            <a:off x="2712720" y="4606671"/>
            <a:ext cx="6766560" cy="226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722083-1EF9-FDAE-74EB-0FB60AEF63AF}"/>
              </a:ext>
            </a:extLst>
          </p:cNvPr>
          <p:cNvSpPr txBox="1"/>
          <p:nvPr/>
        </p:nvSpPr>
        <p:spPr>
          <a:xfrm>
            <a:off x="1071652" y="2505670"/>
            <a:ext cx="14610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</a:t>
            </a:r>
          </a:p>
          <a:p>
            <a:r>
              <a:rPr lang="en-US" dirty="0"/>
              <a:t>Result</a:t>
            </a:r>
          </a:p>
          <a:p>
            <a:r>
              <a:rPr lang="en-US" dirty="0"/>
              <a:t>(Training Set)</a:t>
            </a:r>
          </a:p>
        </p:txBody>
      </p:sp>
    </p:spTree>
    <p:extLst>
      <p:ext uri="{BB962C8B-B14F-4D97-AF65-F5344CB8AC3E}">
        <p14:creationId xmlns:p14="http://schemas.microsoft.com/office/powerpoint/2010/main" val="508840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0FD31-0401-AA92-238C-ABDF44A06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B7019-D966-974E-2FC7-88511CC81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Plan B. Latent </a:t>
            </a:r>
            <a:r>
              <a:rPr lang="en-US" altLang="ko-KR" dirty="0" err="1"/>
              <a:t>TransFuser</a:t>
            </a:r>
            <a:r>
              <a:rPr lang="en-US" altLang="ko-KR" dirty="0"/>
              <a:t> </a:t>
            </a:r>
            <a:r>
              <a:rPr lang="ko-KR" altLang="en-US" dirty="0"/>
              <a:t>업그레이드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0D881-CED9-E486-26D0-8AE7CDCBD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Camera Panorama View </a:t>
            </a:r>
            <a:r>
              <a:rPr lang="ko-KR" altLang="en-US" dirty="0"/>
              <a:t>확장</a:t>
            </a:r>
            <a:endParaRPr lang="en-US" altLang="ko-KR" dirty="0"/>
          </a:p>
          <a:p>
            <a:endParaRPr lang="en-US" dirty="0"/>
          </a:p>
        </p:txBody>
      </p:sp>
      <p:pic>
        <p:nvPicPr>
          <p:cNvPr id="4" name="Picture 2" descr="Image at step 19">
            <a:extLst>
              <a:ext uri="{FF2B5EF4-FFF2-40B4-BE49-F238E27FC236}">
                <a16:creationId xmlns:a16="http://schemas.microsoft.com/office/drawing/2014/main" id="{EE4E0A11-DB18-99DC-6983-A04FD44DBC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72" t="50098" r="25" b="-786"/>
          <a:stretch/>
        </p:blipFill>
        <p:spPr bwMode="auto">
          <a:xfrm>
            <a:off x="2766144" y="2295049"/>
            <a:ext cx="6659711" cy="2267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at step 19">
            <a:extLst>
              <a:ext uri="{FF2B5EF4-FFF2-40B4-BE49-F238E27FC236}">
                <a16:creationId xmlns:a16="http://schemas.microsoft.com/office/drawing/2014/main" id="{B7D75A60-EC59-FB29-211C-06D483CB94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72" t="50019" r="28"/>
          <a:stretch/>
        </p:blipFill>
        <p:spPr bwMode="auto">
          <a:xfrm>
            <a:off x="2712720" y="4606671"/>
            <a:ext cx="6766560" cy="226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2DC7DE-ECDF-BAA7-3F12-62D9AE01FBB4}"/>
              </a:ext>
            </a:extLst>
          </p:cNvPr>
          <p:cNvSpPr txBox="1"/>
          <p:nvPr/>
        </p:nvSpPr>
        <p:spPr>
          <a:xfrm>
            <a:off x="1071652" y="2505670"/>
            <a:ext cx="14610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</a:t>
            </a:r>
          </a:p>
          <a:p>
            <a:r>
              <a:rPr lang="en-US" dirty="0"/>
              <a:t>Result</a:t>
            </a:r>
          </a:p>
          <a:p>
            <a:r>
              <a:rPr lang="en-US" dirty="0"/>
              <a:t>(Training Set)</a:t>
            </a:r>
          </a:p>
        </p:txBody>
      </p:sp>
    </p:spTree>
    <p:extLst>
      <p:ext uri="{BB962C8B-B14F-4D97-AF65-F5344CB8AC3E}">
        <p14:creationId xmlns:p14="http://schemas.microsoft.com/office/powerpoint/2010/main" val="2322608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07913-D4C0-10BB-4ED2-4C7C6DF605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CB2E9-E1FF-F7FF-C4B7-2768A7E69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/>
              <a:t>Plan B. Latent TransFuser </a:t>
            </a:r>
            <a:r>
              <a:rPr lang="ko-KR" altLang="en-US"/>
              <a:t>업그레이드</a:t>
            </a:r>
            <a:endParaRPr lang="en-US" altLang="ko-KR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5E5CAF-2E33-CC84-8757-B32D5A563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BEV Feature Map</a:t>
            </a:r>
            <a:r>
              <a:rPr lang="ko-KR" altLang="en-US" dirty="0"/>
              <a:t>의 </a:t>
            </a:r>
            <a:r>
              <a:rPr lang="en-US" altLang="ko-KR" dirty="0"/>
              <a:t>Temporal</a:t>
            </a:r>
            <a:r>
              <a:rPr lang="ko-KR" altLang="en-US" dirty="0"/>
              <a:t> 정보 활용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606005-D214-F4BD-51E0-3A7B9FF3BB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8006"/>
          <a:stretch/>
        </p:blipFill>
        <p:spPr>
          <a:xfrm>
            <a:off x="2853688" y="2264932"/>
            <a:ext cx="6484623" cy="36769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806E9B-9829-561C-2204-EBEB33F837C3}"/>
              </a:ext>
            </a:extLst>
          </p:cNvPr>
          <p:cNvSpPr/>
          <p:nvPr/>
        </p:nvSpPr>
        <p:spPr>
          <a:xfrm>
            <a:off x="2927261" y="4658335"/>
            <a:ext cx="1012918" cy="10189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Random Initialized BEV Feature Map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EB61D7-CF1E-D924-091D-22D462A97128}"/>
              </a:ext>
            </a:extLst>
          </p:cNvPr>
          <p:cNvSpPr/>
          <p:nvPr/>
        </p:nvSpPr>
        <p:spPr>
          <a:xfrm>
            <a:off x="2196921" y="4922929"/>
            <a:ext cx="1012918" cy="1018903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t-1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BEV Feature Map</a:t>
            </a:r>
          </a:p>
        </p:txBody>
      </p:sp>
    </p:spTree>
    <p:extLst>
      <p:ext uri="{BB962C8B-B14F-4D97-AF65-F5344CB8AC3E}">
        <p14:creationId xmlns:p14="http://schemas.microsoft.com/office/powerpoint/2010/main" val="208969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F1BD2E-26AE-25C5-9FAE-284FB688B0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8533"/>
          <a:stretch/>
        </p:blipFill>
        <p:spPr>
          <a:xfrm>
            <a:off x="2209800" y="2213646"/>
            <a:ext cx="7772400" cy="243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314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141</Words>
  <Application>Microsoft Macintosh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BEV Feature</vt:lpstr>
      <vt:lpstr>Plan B. Latent TransFuser 업그레이드</vt:lpstr>
      <vt:lpstr>Plan B. Latent TransFuser 업그레이드</vt:lpstr>
      <vt:lpstr>Plan B. Latent TransFuser 업그레이드</vt:lpstr>
      <vt:lpstr>Plan B. Latent TransFuser 업그레이드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Kim  Hyeongkyun</dc:creator>
  <cp:lastModifiedBy>Kim  Hyeongkyun</cp:lastModifiedBy>
  <cp:revision>39</cp:revision>
  <dcterms:created xsi:type="dcterms:W3CDTF">2025-05-05T11:35:39Z</dcterms:created>
  <dcterms:modified xsi:type="dcterms:W3CDTF">2025-05-08T22:26:11Z</dcterms:modified>
</cp:coreProperties>
</file>

<file path=docProps/thumbnail.jpeg>
</file>